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9" r:id="rId1"/>
  </p:sldMasterIdLst>
  <p:notesMasterIdLst>
    <p:notesMasterId r:id="rId3"/>
  </p:notesMasterIdLst>
  <p:sldIdLst>
    <p:sldId id="256" r:id="rId2"/>
  </p:sldIdLst>
  <p:sldSz cx="5148263" cy="9180513"/>
  <p:notesSz cx="7099300" cy="10234613"/>
  <p:defaultTextStyle>
    <a:defPPr>
      <a:defRPr lang="zh-TW"/>
    </a:defPPr>
    <a:lvl1pPr marL="0" algn="l" defTabSz="916960" rtl="0" eaLnBrk="1" latinLnBrk="0" hangingPunct="1">
      <a:defRPr sz="1805" kern="1200">
        <a:solidFill>
          <a:schemeClr val="tx1"/>
        </a:solidFill>
        <a:latin typeface="+mn-lt"/>
        <a:ea typeface="+mn-ea"/>
        <a:cs typeface="+mn-cs"/>
      </a:defRPr>
    </a:lvl1pPr>
    <a:lvl2pPr marL="458480" algn="l" defTabSz="916960" rtl="0" eaLnBrk="1" latinLnBrk="0" hangingPunct="1">
      <a:defRPr sz="1805" kern="1200">
        <a:solidFill>
          <a:schemeClr val="tx1"/>
        </a:solidFill>
        <a:latin typeface="+mn-lt"/>
        <a:ea typeface="+mn-ea"/>
        <a:cs typeface="+mn-cs"/>
      </a:defRPr>
    </a:lvl2pPr>
    <a:lvl3pPr marL="916960" algn="l" defTabSz="916960" rtl="0" eaLnBrk="1" latinLnBrk="0" hangingPunct="1">
      <a:defRPr sz="1805" kern="1200">
        <a:solidFill>
          <a:schemeClr val="tx1"/>
        </a:solidFill>
        <a:latin typeface="+mn-lt"/>
        <a:ea typeface="+mn-ea"/>
        <a:cs typeface="+mn-cs"/>
      </a:defRPr>
    </a:lvl3pPr>
    <a:lvl4pPr marL="1375440" algn="l" defTabSz="916960" rtl="0" eaLnBrk="1" latinLnBrk="0" hangingPunct="1">
      <a:defRPr sz="1805" kern="1200">
        <a:solidFill>
          <a:schemeClr val="tx1"/>
        </a:solidFill>
        <a:latin typeface="+mn-lt"/>
        <a:ea typeface="+mn-ea"/>
        <a:cs typeface="+mn-cs"/>
      </a:defRPr>
    </a:lvl4pPr>
    <a:lvl5pPr marL="1833921" algn="l" defTabSz="916960" rtl="0" eaLnBrk="1" latinLnBrk="0" hangingPunct="1">
      <a:defRPr sz="1805" kern="1200">
        <a:solidFill>
          <a:schemeClr val="tx1"/>
        </a:solidFill>
        <a:latin typeface="+mn-lt"/>
        <a:ea typeface="+mn-ea"/>
        <a:cs typeface="+mn-cs"/>
      </a:defRPr>
    </a:lvl5pPr>
    <a:lvl6pPr marL="2292401" algn="l" defTabSz="916960" rtl="0" eaLnBrk="1" latinLnBrk="0" hangingPunct="1">
      <a:defRPr sz="1805" kern="1200">
        <a:solidFill>
          <a:schemeClr val="tx1"/>
        </a:solidFill>
        <a:latin typeface="+mn-lt"/>
        <a:ea typeface="+mn-ea"/>
        <a:cs typeface="+mn-cs"/>
      </a:defRPr>
    </a:lvl6pPr>
    <a:lvl7pPr marL="2750881" algn="l" defTabSz="916960" rtl="0" eaLnBrk="1" latinLnBrk="0" hangingPunct="1">
      <a:defRPr sz="1805" kern="1200">
        <a:solidFill>
          <a:schemeClr val="tx1"/>
        </a:solidFill>
        <a:latin typeface="+mn-lt"/>
        <a:ea typeface="+mn-ea"/>
        <a:cs typeface="+mn-cs"/>
      </a:defRPr>
    </a:lvl7pPr>
    <a:lvl8pPr marL="3209361" algn="l" defTabSz="916960" rtl="0" eaLnBrk="1" latinLnBrk="0" hangingPunct="1">
      <a:defRPr sz="1805" kern="1200">
        <a:solidFill>
          <a:schemeClr val="tx1"/>
        </a:solidFill>
        <a:latin typeface="+mn-lt"/>
        <a:ea typeface="+mn-ea"/>
        <a:cs typeface="+mn-cs"/>
      </a:defRPr>
    </a:lvl8pPr>
    <a:lvl9pPr marL="3667841" algn="l" defTabSz="916960" rtl="0" eaLnBrk="1" latinLnBrk="0" hangingPunct="1">
      <a:defRPr sz="18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9" userDrawn="1">
          <p15:clr>
            <a:srgbClr val="A4A3A4"/>
          </p15:clr>
        </p15:guide>
        <p15:guide id="2" pos="2162" userDrawn="1">
          <p15:clr>
            <a:srgbClr val="A4A3A4"/>
          </p15:clr>
        </p15:guide>
        <p15:guide id="3" orient="horz" pos="2892" userDrawn="1">
          <p15:clr>
            <a:srgbClr val="A4A3A4"/>
          </p15:clr>
        </p15:guide>
        <p15:guide id="4" pos="162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2827"/>
    <a:srgbClr val="0000FF"/>
    <a:srgbClr val="FF9933"/>
    <a:srgbClr val="00CC00"/>
    <a:srgbClr val="7A5D00"/>
    <a:srgbClr val="CC9B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71" autoAdjust="0"/>
    <p:restoredTop sz="94660"/>
  </p:normalViewPr>
  <p:slideViewPr>
    <p:cSldViewPr>
      <p:cViewPr varScale="1">
        <p:scale>
          <a:sx n="61" d="100"/>
          <a:sy n="61" d="100"/>
        </p:scale>
        <p:origin x="2875" y="43"/>
      </p:cViewPr>
      <p:guideLst>
        <p:guide orient="horz" pos="2169"/>
        <p:guide pos="2162"/>
        <p:guide orient="horz" pos="2892"/>
        <p:guide pos="162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6363" cy="511731"/>
          </a:xfrm>
          <a:prstGeom prst="rect">
            <a:avLst/>
          </a:prstGeom>
        </p:spPr>
        <p:txBody>
          <a:bodyPr vert="horz" lIns="99038" tIns="49520" rIns="99038" bIns="49520" rtlCol="0"/>
          <a:lstStyle>
            <a:lvl1pPr algn="l">
              <a:defRPr sz="13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4021294" y="1"/>
            <a:ext cx="3076363" cy="511731"/>
          </a:xfrm>
          <a:prstGeom prst="rect">
            <a:avLst/>
          </a:prstGeom>
        </p:spPr>
        <p:txBody>
          <a:bodyPr vert="horz" lIns="99038" tIns="49520" rIns="99038" bIns="49520" rtlCol="0"/>
          <a:lstStyle>
            <a:lvl1pPr algn="r">
              <a:defRPr sz="1300"/>
            </a:lvl1pPr>
          </a:lstStyle>
          <a:p>
            <a:fld id="{A8B960AF-0592-4DF0-B168-41E126F704E3}" type="datetimeFigureOut">
              <a:rPr lang="zh-TW" altLang="en-US" smtClean="0"/>
              <a:t>2016/10/17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473325" y="768350"/>
            <a:ext cx="215265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38" tIns="49520" rIns="99038" bIns="495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38" tIns="49520" rIns="99038" bIns="495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1731"/>
          </a:xfrm>
          <a:prstGeom prst="rect">
            <a:avLst/>
          </a:prstGeom>
        </p:spPr>
        <p:txBody>
          <a:bodyPr vert="horz" lIns="99038" tIns="49520" rIns="99038" bIns="49520" rtlCol="0" anchor="b"/>
          <a:lstStyle>
            <a:lvl1pPr algn="l">
              <a:defRPr sz="13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1731"/>
          </a:xfrm>
          <a:prstGeom prst="rect">
            <a:avLst/>
          </a:prstGeom>
        </p:spPr>
        <p:txBody>
          <a:bodyPr vert="horz" lIns="99038" tIns="49520" rIns="99038" bIns="49520" rtlCol="0" anchor="b"/>
          <a:lstStyle>
            <a:lvl1pPr algn="r">
              <a:defRPr sz="1300"/>
            </a:lvl1pPr>
          </a:lstStyle>
          <a:p>
            <a:fld id="{D7A22D01-7AD9-4521-8C4D-4001E4230C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3259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6960" rtl="0" eaLnBrk="1" latinLnBrk="0" hangingPunct="1">
      <a:defRPr sz="1203" kern="1200">
        <a:solidFill>
          <a:schemeClr val="tx1"/>
        </a:solidFill>
        <a:latin typeface="+mn-lt"/>
        <a:ea typeface="+mn-ea"/>
        <a:cs typeface="+mn-cs"/>
      </a:defRPr>
    </a:lvl1pPr>
    <a:lvl2pPr marL="458480" algn="l" defTabSz="916960" rtl="0" eaLnBrk="1" latinLnBrk="0" hangingPunct="1">
      <a:defRPr sz="1203" kern="1200">
        <a:solidFill>
          <a:schemeClr val="tx1"/>
        </a:solidFill>
        <a:latin typeface="+mn-lt"/>
        <a:ea typeface="+mn-ea"/>
        <a:cs typeface="+mn-cs"/>
      </a:defRPr>
    </a:lvl2pPr>
    <a:lvl3pPr marL="916960" algn="l" defTabSz="916960" rtl="0" eaLnBrk="1" latinLnBrk="0" hangingPunct="1">
      <a:defRPr sz="1203" kern="1200">
        <a:solidFill>
          <a:schemeClr val="tx1"/>
        </a:solidFill>
        <a:latin typeface="+mn-lt"/>
        <a:ea typeface="+mn-ea"/>
        <a:cs typeface="+mn-cs"/>
      </a:defRPr>
    </a:lvl3pPr>
    <a:lvl4pPr marL="1375440" algn="l" defTabSz="916960" rtl="0" eaLnBrk="1" latinLnBrk="0" hangingPunct="1">
      <a:defRPr sz="1203" kern="1200">
        <a:solidFill>
          <a:schemeClr val="tx1"/>
        </a:solidFill>
        <a:latin typeface="+mn-lt"/>
        <a:ea typeface="+mn-ea"/>
        <a:cs typeface="+mn-cs"/>
      </a:defRPr>
    </a:lvl4pPr>
    <a:lvl5pPr marL="1833921" algn="l" defTabSz="916960" rtl="0" eaLnBrk="1" latinLnBrk="0" hangingPunct="1">
      <a:defRPr sz="1203" kern="1200">
        <a:solidFill>
          <a:schemeClr val="tx1"/>
        </a:solidFill>
        <a:latin typeface="+mn-lt"/>
        <a:ea typeface="+mn-ea"/>
        <a:cs typeface="+mn-cs"/>
      </a:defRPr>
    </a:lvl5pPr>
    <a:lvl6pPr marL="2292401" algn="l" defTabSz="916960" rtl="0" eaLnBrk="1" latinLnBrk="0" hangingPunct="1">
      <a:defRPr sz="1203" kern="1200">
        <a:solidFill>
          <a:schemeClr val="tx1"/>
        </a:solidFill>
        <a:latin typeface="+mn-lt"/>
        <a:ea typeface="+mn-ea"/>
        <a:cs typeface="+mn-cs"/>
      </a:defRPr>
    </a:lvl6pPr>
    <a:lvl7pPr marL="2750881" algn="l" defTabSz="916960" rtl="0" eaLnBrk="1" latinLnBrk="0" hangingPunct="1">
      <a:defRPr sz="1203" kern="1200">
        <a:solidFill>
          <a:schemeClr val="tx1"/>
        </a:solidFill>
        <a:latin typeface="+mn-lt"/>
        <a:ea typeface="+mn-ea"/>
        <a:cs typeface="+mn-cs"/>
      </a:defRPr>
    </a:lvl7pPr>
    <a:lvl8pPr marL="3209361" algn="l" defTabSz="916960" rtl="0" eaLnBrk="1" latinLnBrk="0" hangingPunct="1">
      <a:defRPr sz="1203" kern="1200">
        <a:solidFill>
          <a:schemeClr val="tx1"/>
        </a:solidFill>
        <a:latin typeface="+mn-lt"/>
        <a:ea typeface="+mn-ea"/>
        <a:cs typeface="+mn-cs"/>
      </a:defRPr>
    </a:lvl8pPr>
    <a:lvl9pPr marL="3667841" algn="l" defTabSz="916960" rtl="0" eaLnBrk="1" latinLnBrk="0" hangingPunct="1">
      <a:defRPr sz="120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2473325" y="768350"/>
            <a:ext cx="2152650" cy="38369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22D01-7AD9-4521-8C4D-4001E4230C33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9458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43533" y="1502459"/>
            <a:ext cx="3861197" cy="3196179"/>
          </a:xfrm>
        </p:spPr>
        <p:txBody>
          <a:bodyPr anchor="b"/>
          <a:lstStyle>
            <a:lvl1pPr algn="ctr">
              <a:defRPr sz="2534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43533" y="4821895"/>
            <a:ext cx="3861197" cy="2216498"/>
          </a:xfrm>
        </p:spPr>
        <p:txBody>
          <a:bodyPr/>
          <a:lstStyle>
            <a:lvl1pPr marL="0" indent="0" algn="ctr">
              <a:buNone/>
              <a:defRPr sz="1014"/>
            </a:lvl1pPr>
            <a:lvl2pPr marL="193076" indent="0" algn="ctr">
              <a:buNone/>
              <a:defRPr sz="845"/>
            </a:lvl2pPr>
            <a:lvl3pPr marL="386151" indent="0" algn="ctr">
              <a:buNone/>
              <a:defRPr sz="760"/>
            </a:lvl3pPr>
            <a:lvl4pPr marL="579227" indent="0" algn="ctr">
              <a:buNone/>
              <a:defRPr sz="676"/>
            </a:lvl4pPr>
            <a:lvl5pPr marL="772302" indent="0" algn="ctr">
              <a:buNone/>
              <a:defRPr sz="676"/>
            </a:lvl5pPr>
            <a:lvl6pPr marL="965378" indent="0" algn="ctr">
              <a:buNone/>
              <a:defRPr sz="676"/>
            </a:lvl6pPr>
            <a:lvl7pPr marL="1158453" indent="0" algn="ctr">
              <a:buNone/>
              <a:defRPr sz="676"/>
            </a:lvl7pPr>
            <a:lvl8pPr marL="1351529" indent="0" algn="ctr">
              <a:buNone/>
              <a:defRPr sz="676"/>
            </a:lvl8pPr>
            <a:lvl9pPr marL="1544604" indent="0" algn="ctr">
              <a:buNone/>
              <a:defRPr sz="676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5E892-81F1-4130-901F-9CA4BB0CBA57}" type="datetimeFigureOut">
              <a:rPr lang="zh-TW" altLang="en-US" smtClean="0"/>
              <a:t>2016/10/17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CACC7-23CA-4163-B80E-68B7DCCE84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61279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5E892-81F1-4130-901F-9CA4BB0CBA57}" type="datetimeFigureOut">
              <a:rPr lang="zh-TW" altLang="en-US" smtClean="0"/>
              <a:t>2016/10/17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CACC7-23CA-4163-B80E-68B7DCCE84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623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3684226" y="488778"/>
            <a:ext cx="1110094" cy="778006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53943" y="488778"/>
            <a:ext cx="3265929" cy="778006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5E892-81F1-4130-901F-9CA4BB0CBA57}" type="datetimeFigureOut">
              <a:rPr lang="zh-TW" altLang="en-US" smtClean="0"/>
              <a:t>2016/10/17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CACC7-23CA-4163-B80E-68B7DCCE84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830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5E892-81F1-4130-901F-9CA4BB0CBA57}" type="datetimeFigureOut">
              <a:rPr lang="zh-TW" altLang="en-US" smtClean="0"/>
              <a:t>2016/10/17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CACC7-23CA-4163-B80E-68B7DCCE84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3649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51262" y="2288754"/>
            <a:ext cx="4440377" cy="3818838"/>
          </a:xfrm>
        </p:spPr>
        <p:txBody>
          <a:bodyPr anchor="b"/>
          <a:lstStyle>
            <a:lvl1pPr>
              <a:defRPr sz="2534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51262" y="6143719"/>
            <a:ext cx="4440377" cy="2008237"/>
          </a:xfrm>
        </p:spPr>
        <p:txBody>
          <a:bodyPr/>
          <a:lstStyle>
            <a:lvl1pPr marL="0" indent="0">
              <a:buNone/>
              <a:defRPr sz="1014">
                <a:solidFill>
                  <a:schemeClr val="tx1">
                    <a:tint val="75000"/>
                  </a:schemeClr>
                </a:solidFill>
              </a:defRPr>
            </a:lvl1pPr>
            <a:lvl2pPr marL="193076" indent="0">
              <a:buNone/>
              <a:defRPr sz="845">
                <a:solidFill>
                  <a:schemeClr val="tx1">
                    <a:tint val="75000"/>
                  </a:schemeClr>
                </a:solidFill>
              </a:defRPr>
            </a:lvl2pPr>
            <a:lvl3pPr marL="386151" indent="0">
              <a:buNone/>
              <a:defRPr sz="760">
                <a:solidFill>
                  <a:schemeClr val="tx1">
                    <a:tint val="75000"/>
                  </a:schemeClr>
                </a:solidFill>
              </a:defRPr>
            </a:lvl3pPr>
            <a:lvl4pPr marL="579227" indent="0">
              <a:buNone/>
              <a:defRPr sz="676">
                <a:solidFill>
                  <a:schemeClr val="tx1">
                    <a:tint val="75000"/>
                  </a:schemeClr>
                </a:solidFill>
              </a:defRPr>
            </a:lvl4pPr>
            <a:lvl5pPr marL="772302" indent="0">
              <a:buNone/>
              <a:defRPr sz="676">
                <a:solidFill>
                  <a:schemeClr val="tx1">
                    <a:tint val="75000"/>
                  </a:schemeClr>
                </a:solidFill>
              </a:defRPr>
            </a:lvl5pPr>
            <a:lvl6pPr marL="965378" indent="0">
              <a:buNone/>
              <a:defRPr sz="676">
                <a:solidFill>
                  <a:schemeClr val="tx1">
                    <a:tint val="75000"/>
                  </a:schemeClr>
                </a:solidFill>
              </a:defRPr>
            </a:lvl6pPr>
            <a:lvl7pPr marL="1158453" indent="0">
              <a:buNone/>
              <a:defRPr sz="676">
                <a:solidFill>
                  <a:schemeClr val="tx1">
                    <a:tint val="75000"/>
                  </a:schemeClr>
                </a:solidFill>
              </a:defRPr>
            </a:lvl7pPr>
            <a:lvl8pPr marL="1351529" indent="0">
              <a:buNone/>
              <a:defRPr sz="676">
                <a:solidFill>
                  <a:schemeClr val="tx1">
                    <a:tint val="75000"/>
                  </a:schemeClr>
                </a:solidFill>
              </a:defRPr>
            </a:lvl8pPr>
            <a:lvl9pPr marL="1544604" indent="0">
              <a:buNone/>
              <a:defRPr sz="6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5E892-81F1-4130-901F-9CA4BB0CBA57}" type="datetimeFigureOut">
              <a:rPr lang="zh-TW" altLang="en-US" smtClean="0"/>
              <a:t>2016/10/17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CACC7-23CA-4163-B80E-68B7DCCE84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8407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53943" y="2443887"/>
            <a:ext cx="2188012" cy="5824951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2606308" y="2443887"/>
            <a:ext cx="2188012" cy="5824951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5E892-81F1-4130-901F-9CA4BB0CBA57}" type="datetimeFigureOut">
              <a:rPr lang="zh-TW" altLang="en-US" smtClean="0"/>
              <a:t>2016/10/17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CACC7-23CA-4163-B80E-68B7DCCE84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1116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54614" y="488778"/>
            <a:ext cx="4440377" cy="177447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54614" y="2250501"/>
            <a:ext cx="2177956" cy="1102936"/>
          </a:xfrm>
        </p:spPr>
        <p:txBody>
          <a:bodyPr anchor="b"/>
          <a:lstStyle>
            <a:lvl1pPr marL="0" indent="0">
              <a:buNone/>
              <a:defRPr sz="1014" b="1"/>
            </a:lvl1pPr>
            <a:lvl2pPr marL="193076" indent="0">
              <a:buNone/>
              <a:defRPr sz="845" b="1"/>
            </a:lvl2pPr>
            <a:lvl3pPr marL="386151" indent="0">
              <a:buNone/>
              <a:defRPr sz="760" b="1"/>
            </a:lvl3pPr>
            <a:lvl4pPr marL="579227" indent="0">
              <a:buNone/>
              <a:defRPr sz="676" b="1"/>
            </a:lvl4pPr>
            <a:lvl5pPr marL="772302" indent="0">
              <a:buNone/>
              <a:defRPr sz="676" b="1"/>
            </a:lvl5pPr>
            <a:lvl6pPr marL="965378" indent="0">
              <a:buNone/>
              <a:defRPr sz="676" b="1"/>
            </a:lvl6pPr>
            <a:lvl7pPr marL="1158453" indent="0">
              <a:buNone/>
              <a:defRPr sz="676" b="1"/>
            </a:lvl7pPr>
            <a:lvl8pPr marL="1351529" indent="0">
              <a:buNone/>
              <a:defRPr sz="676" b="1"/>
            </a:lvl8pPr>
            <a:lvl9pPr marL="1544604" indent="0">
              <a:buNone/>
              <a:defRPr sz="676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54614" y="3353438"/>
            <a:ext cx="2177956" cy="4932401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2606308" y="2250501"/>
            <a:ext cx="2188682" cy="1102936"/>
          </a:xfrm>
        </p:spPr>
        <p:txBody>
          <a:bodyPr anchor="b"/>
          <a:lstStyle>
            <a:lvl1pPr marL="0" indent="0">
              <a:buNone/>
              <a:defRPr sz="1014" b="1"/>
            </a:lvl1pPr>
            <a:lvl2pPr marL="193076" indent="0">
              <a:buNone/>
              <a:defRPr sz="845" b="1"/>
            </a:lvl2pPr>
            <a:lvl3pPr marL="386151" indent="0">
              <a:buNone/>
              <a:defRPr sz="760" b="1"/>
            </a:lvl3pPr>
            <a:lvl4pPr marL="579227" indent="0">
              <a:buNone/>
              <a:defRPr sz="676" b="1"/>
            </a:lvl4pPr>
            <a:lvl5pPr marL="772302" indent="0">
              <a:buNone/>
              <a:defRPr sz="676" b="1"/>
            </a:lvl5pPr>
            <a:lvl6pPr marL="965378" indent="0">
              <a:buNone/>
              <a:defRPr sz="676" b="1"/>
            </a:lvl6pPr>
            <a:lvl7pPr marL="1158453" indent="0">
              <a:buNone/>
              <a:defRPr sz="676" b="1"/>
            </a:lvl7pPr>
            <a:lvl8pPr marL="1351529" indent="0">
              <a:buNone/>
              <a:defRPr sz="676" b="1"/>
            </a:lvl8pPr>
            <a:lvl9pPr marL="1544604" indent="0">
              <a:buNone/>
              <a:defRPr sz="676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2606308" y="3353438"/>
            <a:ext cx="2188682" cy="4932401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5E892-81F1-4130-901F-9CA4BB0CBA57}" type="datetimeFigureOut">
              <a:rPr lang="zh-TW" altLang="en-US" smtClean="0"/>
              <a:t>2016/10/17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CACC7-23CA-4163-B80E-68B7DCCE84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292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5E892-81F1-4130-901F-9CA4BB0CBA57}" type="datetimeFigureOut">
              <a:rPr lang="zh-TW" altLang="en-US" smtClean="0"/>
              <a:t>2016/10/17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CACC7-23CA-4163-B80E-68B7DCCE84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4080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5E892-81F1-4130-901F-9CA4BB0CBA57}" type="datetimeFigureOut">
              <a:rPr lang="zh-TW" altLang="en-US" smtClean="0"/>
              <a:t>2016/10/17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CACC7-23CA-4163-B80E-68B7DCCE84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1892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54614" y="612034"/>
            <a:ext cx="1660449" cy="2142120"/>
          </a:xfrm>
        </p:spPr>
        <p:txBody>
          <a:bodyPr anchor="b"/>
          <a:lstStyle>
            <a:lvl1pPr>
              <a:defRPr sz="135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188682" y="1321824"/>
            <a:ext cx="2606308" cy="6524115"/>
          </a:xfrm>
        </p:spPr>
        <p:txBody>
          <a:bodyPr/>
          <a:lstStyle>
            <a:lvl1pPr>
              <a:defRPr sz="1351"/>
            </a:lvl1pPr>
            <a:lvl2pPr>
              <a:defRPr sz="1182"/>
            </a:lvl2pPr>
            <a:lvl3pPr>
              <a:defRPr sz="1014"/>
            </a:lvl3pPr>
            <a:lvl4pPr>
              <a:defRPr sz="845"/>
            </a:lvl4pPr>
            <a:lvl5pPr>
              <a:defRPr sz="845"/>
            </a:lvl5pPr>
            <a:lvl6pPr>
              <a:defRPr sz="845"/>
            </a:lvl6pPr>
            <a:lvl7pPr>
              <a:defRPr sz="845"/>
            </a:lvl7pPr>
            <a:lvl8pPr>
              <a:defRPr sz="845"/>
            </a:lvl8pPr>
            <a:lvl9pPr>
              <a:defRPr sz="845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54614" y="2754154"/>
            <a:ext cx="1660449" cy="5102411"/>
          </a:xfrm>
        </p:spPr>
        <p:txBody>
          <a:bodyPr/>
          <a:lstStyle>
            <a:lvl1pPr marL="0" indent="0">
              <a:buNone/>
              <a:defRPr sz="676"/>
            </a:lvl1pPr>
            <a:lvl2pPr marL="193076" indent="0">
              <a:buNone/>
              <a:defRPr sz="591"/>
            </a:lvl2pPr>
            <a:lvl3pPr marL="386151" indent="0">
              <a:buNone/>
              <a:defRPr sz="507"/>
            </a:lvl3pPr>
            <a:lvl4pPr marL="579227" indent="0">
              <a:buNone/>
              <a:defRPr sz="422"/>
            </a:lvl4pPr>
            <a:lvl5pPr marL="772302" indent="0">
              <a:buNone/>
              <a:defRPr sz="422"/>
            </a:lvl5pPr>
            <a:lvl6pPr marL="965378" indent="0">
              <a:buNone/>
              <a:defRPr sz="422"/>
            </a:lvl6pPr>
            <a:lvl7pPr marL="1158453" indent="0">
              <a:buNone/>
              <a:defRPr sz="422"/>
            </a:lvl7pPr>
            <a:lvl8pPr marL="1351529" indent="0">
              <a:buNone/>
              <a:defRPr sz="422"/>
            </a:lvl8pPr>
            <a:lvl9pPr marL="1544604" indent="0">
              <a:buNone/>
              <a:defRPr sz="422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5E892-81F1-4130-901F-9CA4BB0CBA57}" type="datetimeFigureOut">
              <a:rPr lang="zh-TW" altLang="en-US" smtClean="0"/>
              <a:t>2016/10/17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CACC7-23CA-4163-B80E-68B7DCCE84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8238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54614" y="612034"/>
            <a:ext cx="1660449" cy="2142120"/>
          </a:xfrm>
        </p:spPr>
        <p:txBody>
          <a:bodyPr anchor="b"/>
          <a:lstStyle>
            <a:lvl1pPr>
              <a:defRPr sz="135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188682" y="1321824"/>
            <a:ext cx="2606308" cy="6524115"/>
          </a:xfrm>
        </p:spPr>
        <p:txBody>
          <a:bodyPr/>
          <a:lstStyle>
            <a:lvl1pPr marL="0" indent="0">
              <a:buNone/>
              <a:defRPr sz="1351"/>
            </a:lvl1pPr>
            <a:lvl2pPr marL="193076" indent="0">
              <a:buNone/>
              <a:defRPr sz="1182"/>
            </a:lvl2pPr>
            <a:lvl3pPr marL="386151" indent="0">
              <a:buNone/>
              <a:defRPr sz="1014"/>
            </a:lvl3pPr>
            <a:lvl4pPr marL="579227" indent="0">
              <a:buNone/>
              <a:defRPr sz="845"/>
            </a:lvl4pPr>
            <a:lvl5pPr marL="772302" indent="0">
              <a:buNone/>
              <a:defRPr sz="845"/>
            </a:lvl5pPr>
            <a:lvl6pPr marL="965378" indent="0">
              <a:buNone/>
              <a:defRPr sz="845"/>
            </a:lvl6pPr>
            <a:lvl7pPr marL="1158453" indent="0">
              <a:buNone/>
              <a:defRPr sz="845"/>
            </a:lvl7pPr>
            <a:lvl8pPr marL="1351529" indent="0">
              <a:buNone/>
              <a:defRPr sz="845"/>
            </a:lvl8pPr>
            <a:lvl9pPr marL="1544604" indent="0">
              <a:buNone/>
              <a:defRPr sz="845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54614" y="2754154"/>
            <a:ext cx="1660449" cy="5102411"/>
          </a:xfrm>
        </p:spPr>
        <p:txBody>
          <a:bodyPr/>
          <a:lstStyle>
            <a:lvl1pPr marL="0" indent="0">
              <a:buNone/>
              <a:defRPr sz="676"/>
            </a:lvl1pPr>
            <a:lvl2pPr marL="193076" indent="0">
              <a:buNone/>
              <a:defRPr sz="591"/>
            </a:lvl2pPr>
            <a:lvl3pPr marL="386151" indent="0">
              <a:buNone/>
              <a:defRPr sz="507"/>
            </a:lvl3pPr>
            <a:lvl4pPr marL="579227" indent="0">
              <a:buNone/>
              <a:defRPr sz="422"/>
            </a:lvl4pPr>
            <a:lvl5pPr marL="772302" indent="0">
              <a:buNone/>
              <a:defRPr sz="422"/>
            </a:lvl5pPr>
            <a:lvl6pPr marL="965378" indent="0">
              <a:buNone/>
              <a:defRPr sz="422"/>
            </a:lvl6pPr>
            <a:lvl7pPr marL="1158453" indent="0">
              <a:buNone/>
              <a:defRPr sz="422"/>
            </a:lvl7pPr>
            <a:lvl8pPr marL="1351529" indent="0">
              <a:buNone/>
              <a:defRPr sz="422"/>
            </a:lvl8pPr>
            <a:lvl9pPr marL="1544604" indent="0">
              <a:buNone/>
              <a:defRPr sz="422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5E892-81F1-4130-901F-9CA4BB0CBA57}" type="datetimeFigureOut">
              <a:rPr lang="zh-TW" altLang="en-US" smtClean="0"/>
              <a:t>2016/10/17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CACC7-23CA-4163-B80E-68B7DCCE84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8519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53943" y="488778"/>
            <a:ext cx="4440377" cy="17744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53943" y="2443887"/>
            <a:ext cx="4440377" cy="58249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53943" y="8508976"/>
            <a:ext cx="1158359" cy="4887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65E892-81F1-4130-901F-9CA4BB0CBA57}" type="datetimeFigureOut">
              <a:rPr lang="zh-TW" altLang="en-US" smtClean="0"/>
              <a:t>2016/10/17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1705362" y="8508976"/>
            <a:ext cx="1737539" cy="4887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3635961" y="8508976"/>
            <a:ext cx="1158359" cy="4887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CACC7-23CA-4163-B80E-68B7DCCE84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2218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81" r:id="rId2"/>
    <p:sldLayoutId id="2147483882" r:id="rId3"/>
    <p:sldLayoutId id="2147483883" r:id="rId4"/>
    <p:sldLayoutId id="2147483884" r:id="rId5"/>
    <p:sldLayoutId id="2147483885" r:id="rId6"/>
    <p:sldLayoutId id="2147483886" r:id="rId7"/>
    <p:sldLayoutId id="2147483887" r:id="rId8"/>
    <p:sldLayoutId id="2147483888" r:id="rId9"/>
    <p:sldLayoutId id="2147483889" r:id="rId10"/>
    <p:sldLayoutId id="2147483890" r:id="rId11"/>
  </p:sldLayoutIdLst>
  <p:txStyles>
    <p:titleStyle>
      <a:lvl1pPr algn="l" defTabSz="386151" rtl="0" eaLnBrk="1" latinLnBrk="0" hangingPunct="1">
        <a:lnSpc>
          <a:spcPct val="90000"/>
        </a:lnSpc>
        <a:spcBef>
          <a:spcPct val="0"/>
        </a:spcBef>
        <a:buNone/>
        <a:defRPr sz="18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538" indent="-96538" algn="l" defTabSz="386151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182" kern="1200">
          <a:solidFill>
            <a:schemeClr val="tx1"/>
          </a:solidFill>
          <a:latin typeface="+mn-lt"/>
          <a:ea typeface="+mn-ea"/>
          <a:cs typeface="+mn-cs"/>
        </a:defRPr>
      </a:lvl1pPr>
      <a:lvl2pPr marL="289613" indent="-96538" algn="l" defTabSz="386151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1014" kern="1200">
          <a:solidFill>
            <a:schemeClr val="tx1"/>
          </a:solidFill>
          <a:latin typeface="+mn-lt"/>
          <a:ea typeface="+mn-ea"/>
          <a:cs typeface="+mn-cs"/>
        </a:defRPr>
      </a:lvl2pPr>
      <a:lvl3pPr marL="482689" indent="-96538" algn="l" defTabSz="386151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845" kern="1200">
          <a:solidFill>
            <a:schemeClr val="tx1"/>
          </a:solidFill>
          <a:latin typeface="+mn-lt"/>
          <a:ea typeface="+mn-ea"/>
          <a:cs typeface="+mn-cs"/>
        </a:defRPr>
      </a:lvl3pPr>
      <a:lvl4pPr marL="675764" indent="-96538" algn="l" defTabSz="386151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4pPr>
      <a:lvl5pPr marL="868840" indent="-96538" algn="l" defTabSz="386151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5pPr>
      <a:lvl6pPr marL="1061916" indent="-96538" algn="l" defTabSz="386151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6pPr>
      <a:lvl7pPr marL="1254991" indent="-96538" algn="l" defTabSz="386151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7pPr>
      <a:lvl8pPr marL="1448067" indent="-96538" algn="l" defTabSz="386151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8pPr>
      <a:lvl9pPr marL="1641142" indent="-96538" algn="l" defTabSz="386151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386151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1pPr>
      <a:lvl2pPr marL="193076" algn="l" defTabSz="386151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2pPr>
      <a:lvl3pPr marL="386151" algn="l" defTabSz="386151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3pPr>
      <a:lvl4pPr marL="579227" algn="l" defTabSz="386151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4pPr>
      <a:lvl5pPr marL="772302" algn="l" defTabSz="386151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5pPr>
      <a:lvl6pPr marL="965378" algn="l" defTabSz="386151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6pPr>
      <a:lvl7pPr marL="1158453" algn="l" defTabSz="386151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7pPr>
      <a:lvl8pPr marL="1351529" algn="l" defTabSz="386151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8pPr>
      <a:lvl9pPr marL="1544604" algn="l" defTabSz="386151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" y="18257"/>
            <a:ext cx="5143500" cy="1292369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161863" y="8525296"/>
            <a:ext cx="4824536" cy="0"/>
          </a:xfrm>
          <a:prstGeom prst="line">
            <a:avLst/>
          </a:prstGeom>
          <a:ln w="28575">
            <a:solidFill>
              <a:srgbClr val="8F28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343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</TotalTime>
  <Words>1</Words>
  <Application>Microsoft Office PowerPoint</Application>
  <PresentationFormat>自訂</PresentationFormat>
  <Paragraphs>1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38</cp:revision>
  <cp:lastPrinted>2016-05-02T10:21:01Z</cp:lastPrinted>
  <dcterms:created xsi:type="dcterms:W3CDTF">2015-05-22T10:20:27Z</dcterms:created>
  <dcterms:modified xsi:type="dcterms:W3CDTF">2016-10-17T01:29:25Z</dcterms:modified>
</cp:coreProperties>
</file>